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5" r:id="rId10"/>
    <p:sldId id="266" r:id="rId11"/>
    <p:sldId id="268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73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BDF68E2-58F2-4D09-BE8B-E3BD06533059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747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087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26F7E3A-B166-407D-9866-32884E7D5B37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50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355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0EBB0C4-6273-4C6E-B9BD-2EDC30F1CD52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89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159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855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60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837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2ABBEA6-7C60-4B02-AE87-00D78D8422AF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787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572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85737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7134" y="755374"/>
            <a:ext cx="5923480" cy="861391"/>
          </a:xfrm>
        </p:spPr>
        <p:txBody>
          <a:bodyPr>
            <a:normAutofit/>
          </a:bodyPr>
          <a:lstStyle/>
          <a:p>
            <a:r>
              <a:rPr lang="en-US" dirty="0">
                <a:latin typeface="Algerian" panose="04020705040A02060702" pitchFamily="82" charset="0"/>
              </a:rPr>
              <a:t>Chapter 13 Section 2: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7585" y="1912039"/>
            <a:ext cx="8762577" cy="954157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Bodoni MT Black" panose="02070A03080606020203" pitchFamily="18" charset="0"/>
              </a:rPr>
              <a:t>The Twenties Woman</a:t>
            </a:r>
          </a:p>
        </p:txBody>
      </p:sp>
      <p:sp>
        <p:nvSpPr>
          <p:cNvPr id="4" name="AutoShape 2" descr="Image result for women in 1920s america"/>
          <p:cNvSpPr>
            <a:spLocks noChangeAspect="1" noChangeArrowheads="1"/>
          </p:cNvSpPr>
          <p:nvPr/>
        </p:nvSpPr>
        <p:spPr bwMode="auto">
          <a:xfrm>
            <a:off x="2319130" y="-347870"/>
            <a:ext cx="3929270" cy="3929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364" y="3464616"/>
            <a:ext cx="4735375" cy="26156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306" y="3464616"/>
            <a:ext cx="1858617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353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ell MT" panose="02020503060305020303" pitchFamily="18" charset="0"/>
              </a:rPr>
              <a:t>The Changing Family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714" y="2044018"/>
            <a:ext cx="11029615" cy="447961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600" dirty="0"/>
              <a:t>Birthrate declining rapidly in the 1920s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/>
              <a:t>Margaret Sanger founded the American Birth Control League 1921 and also opened first birth-control clinic in U.S. 1916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/>
              <a:t>She fought for legal rights of physicians to give birth-control information to their patients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/>
              <a:t>Social and technological innovations simplified house labor and family life such as ready-made  clothes, sliced bread, canned food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/>
              <a:t>Public agencies provided services for elderly, public health clinics served sick and workers’ compensation assisted those who could no longer work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/>
              <a:t>Innovations freed home-makers from traditional family responsibilities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/>
              <a:t>Middle class women (main managers of money and main shoppers) focused their attention on homes, husbands, children and pastimes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/>
              <a:t>Greater equality in marriage, marriages based more on romantic love and companionship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/>
              <a:t>Children no longer worked with adults, they now spent most days at school and in organized activities with children their own age </a:t>
            </a:r>
          </a:p>
        </p:txBody>
      </p:sp>
    </p:spTree>
    <p:extLst>
      <p:ext uri="{BB962C8B-B14F-4D97-AF65-F5344CB8AC3E}">
        <p14:creationId xmlns:p14="http://schemas.microsoft.com/office/powerpoint/2010/main" val="3538947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66" y="1466578"/>
            <a:ext cx="11158331" cy="5391422"/>
          </a:xfrm>
        </p:spPr>
        <p:txBody>
          <a:bodyPr>
            <a:normAutofit/>
          </a:bodyPr>
          <a:lstStyle/>
          <a:p>
            <a:r>
              <a:rPr lang="en-US" dirty="0"/>
              <a:t>Public agencies provided services for elderly, public health clinics served sick and workers’ compensation assisted those who could no longer work</a:t>
            </a:r>
          </a:p>
          <a:p>
            <a:r>
              <a:rPr lang="en-US" dirty="0"/>
              <a:t>Innovations freed home-makers from traditional family responsibilities</a:t>
            </a:r>
          </a:p>
          <a:p>
            <a:r>
              <a:rPr lang="en-US" dirty="0"/>
              <a:t>Middle class women (main managers of money and main shoppers) focused their attention on homes, husbands, children and pastimes</a:t>
            </a:r>
          </a:p>
          <a:p>
            <a:r>
              <a:rPr lang="en-US" dirty="0"/>
              <a:t>Greater equality in marriage</a:t>
            </a:r>
          </a:p>
          <a:p>
            <a:r>
              <a:rPr lang="en-US" dirty="0"/>
              <a:t>Marriages based more on romantic love and companionship </a:t>
            </a:r>
          </a:p>
          <a:p>
            <a:r>
              <a:rPr lang="en-US" dirty="0"/>
              <a:t>Children no longer worked with adults</a:t>
            </a:r>
          </a:p>
          <a:p>
            <a:r>
              <a:rPr lang="en-US" dirty="0"/>
              <a:t>Now spent most days at school and in organized activities with children their own age </a:t>
            </a:r>
          </a:p>
          <a:p>
            <a:r>
              <a:rPr lang="en-US" dirty="0"/>
              <a:t>Parents began relying more on manuals of child care and advice of experts</a:t>
            </a:r>
          </a:p>
          <a:p>
            <a:r>
              <a:rPr lang="en-US" dirty="0"/>
              <a:t>More Pressure on college educated women juggling work and family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909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latin typeface="Rockwell Condensed" panose="02060603050405020104" pitchFamily="18" charset="0"/>
              </a:rPr>
              <a:t>The Changing Family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1965278"/>
            <a:ext cx="11029615" cy="437119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Women struggled with rebellious adolescents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400" dirty="0"/>
              <a:t>Put an unprecedented strain on families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Teens in 1920s studied and socialized with other teens, spent less time with families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Peer pressure intensified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400" dirty="0"/>
              <a:t>Some adolescence resisted parental control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400" dirty="0"/>
              <a:t>Similar to flappers in that they resisted societal control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Popular culture of 1920s presents theme of adolescent rebelliousness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400" dirty="0"/>
              <a:t>Education and entertainment reflected conflict between traditional attitudes and modern ways of thinking</a:t>
            </a:r>
          </a:p>
        </p:txBody>
      </p:sp>
    </p:spTree>
    <p:extLst>
      <p:ext uri="{BB962C8B-B14F-4D97-AF65-F5344CB8AC3E}">
        <p14:creationId xmlns:p14="http://schemas.microsoft.com/office/powerpoint/2010/main" val="3527906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7200" dirty="0">
                <a:latin typeface="Rockwell Condensed" panose="02060603050405020104" pitchFamily="18" charset="0"/>
              </a:rPr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313" y="2292626"/>
            <a:ext cx="11423374" cy="3894519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 Main Idea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400" dirty="0"/>
              <a:t>American women pursued new lifestyles and assumed new jobs and different roles in society during the 1920s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Why it matters now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400" dirty="0"/>
              <a:t>Workplace opportunities and trends in family life are still major issues for women today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Terms and Names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400" dirty="0"/>
              <a:t>Flapper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400" dirty="0"/>
              <a:t>Double standard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595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600" dirty="0">
                <a:latin typeface="Rockwell Condensed" panose="02060603050405020104" pitchFamily="18" charset="0"/>
                <a:ea typeface="NSimSun" panose="02010609030101010101" pitchFamily="49" charset="-122"/>
              </a:rPr>
              <a:t>Young Women Change the Rules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Societal Change in 1920s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800" dirty="0"/>
              <a:t>Post WWI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800" dirty="0"/>
              <a:t>The pull of cities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800" dirty="0"/>
              <a:t>Changing attitudes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Rebellious and pleasure-loving atmosphere developed in the 20s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Women began asserting independence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Rejected the values of the 19</a:t>
            </a:r>
            <a:r>
              <a:rPr lang="en-US" sz="2800" baseline="30000" dirty="0"/>
              <a:t>th</a:t>
            </a:r>
            <a:r>
              <a:rPr lang="en-US" sz="2800" dirty="0"/>
              <a:t> century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Demanded the same freedom as men</a:t>
            </a:r>
          </a:p>
        </p:txBody>
      </p:sp>
    </p:spTree>
    <p:extLst>
      <p:ext uri="{BB962C8B-B14F-4D97-AF65-F5344CB8AC3E}">
        <p14:creationId xmlns:p14="http://schemas.microsoft.com/office/powerpoint/2010/main" val="1479887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latin typeface="Rockwell Condensed" panose="02060603050405020104" pitchFamily="18" charset="0"/>
              </a:rPr>
              <a:t>The Flapper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313" y="2160105"/>
            <a:ext cx="1122649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Emancipated young woman who embraced new fashions and urban attitudes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Close fitting felt hats, bright waist less dress an inch above knee, string of beads, etc.…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 Replaced dark and prim ankle-length dresses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Young women clipped hair to boyish bobs and dyed it jet black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Women became more assertive, demanded equal status with men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Some began smoking cigarettes, drinking in public, talked openly about sex that would have ruined their reputations in the past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Danced the fox trot, camel walk, tango, Charleston, and shimmy with abandon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Changed attitudes towards marriage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Middle-class men and women began to view marriage as equal partnership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Both still agreed housework and child-rearing women’s job</a:t>
            </a:r>
          </a:p>
        </p:txBody>
      </p:sp>
    </p:spTree>
    <p:extLst>
      <p:ext uri="{BB962C8B-B14F-4D97-AF65-F5344CB8AC3E}">
        <p14:creationId xmlns:p14="http://schemas.microsoft.com/office/powerpoint/2010/main" val="1463901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8416" y="758952"/>
            <a:ext cx="7087263" cy="3070926"/>
          </a:xfrm>
        </p:spPr>
        <p:txBody>
          <a:bodyPr/>
          <a:lstStyle/>
          <a:p>
            <a:r>
              <a:rPr lang="en-US" dirty="0"/>
              <a:t>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Flappers compete in a Charleston dance competition 1926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17" y="758952"/>
            <a:ext cx="6837086" cy="348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66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1" y="609391"/>
            <a:ext cx="11029616" cy="1013800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Rockwell Condensed" panose="02060603050405020104" pitchFamily="18" charset="0"/>
              </a:rPr>
              <a:t>The Double Standard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248" y="2033516"/>
            <a:ext cx="11133729" cy="449402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Magazines, newspaper, and advertisements publicized and promoted image of the flapper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Flapper more of an image of rebellious youth than a widespread reality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1920s Morals only loosened to a certain extent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Traditionalists in churches and schools protested new casual dances, women’s smoking and drinking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Casual dating socially acceptable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Contrasted the pre-WWI social norm of men only pursuing women they intended to marry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Double standard emerged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Set of principles granting greater sexual freedom to men than to women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Required women to observe stricter standards of behavior than men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Women pulled back and forth between old and new standards</a:t>
            </a:r>
          </a:p>
        </p:txBody>
      </p:sp>
    </p:spTree>
    <p:extLst>
      <p:ext uri="{BB962C8B-B14F-4D97-AF65-F5344CB8AC3E}">
        <p14:creationId xmlns:p14="http://schemas.microsoft.com/office/powerpoint/2010/main" val="1467401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6603"/>
            <a:ext cx="12351025" cy="1450757"/>
          </a:xfrm>
        </p:spPr>
        <p:txBody>
          <a:bodyPr/>
          <a:lstStyle/>
          <a:p>
            <a:pPr algn="ctr"/>
            <a:r>
              <a:rPr lang="en-US" dirty="0">
                <a:latin typeface="Baskerville Old Face" panose="02020602080505020303" pitchFamily="18" charset="0"/>
              </a:rPr>
              <a:t> </a:t>
            </a:r>
            <a:r>
              <a:rPr lang="en-US" sz="4000" dirty="0">
                <a:latin typeface="Rockwell Condensed" panose="02060603050405020104" pitchFamily="18" charset="0"/>
              </a:rPr>
              <a:t>Women Shed Old Roles at Home and at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658" y="2365157"/>
            <a:ext cx="11029615" cy="4121439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300" dirty="0"/>
              <a:t>New roles for women in the workplace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3300" dirty="0"/>
              <a:t>Due to booming industrial economy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3300" dirty="0"/>
              <a:t>Opportunities for women in offices, factories, stores, and professions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300" dirty="0"/>
              <a:t>New trends in family life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3300" dirty="0"/>
              <a:t>Created time-saving appliances and products that reshaped the roles of housewives and mothers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452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Rockwell Condensed" panose="02060603050405020104" pitchFamily="18" charset="0"/>
              </a:rPr>
              <a:t>New Work Opportunities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64" y="1937982"/>
            <a:ext cx="11029616" cy="480025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Women successfully worked during war, employers believed men supported families and often replaced female workers with men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College educated women turned to “women's professions” such as teaching and nursing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Big Business required extensive correspondence and record keeping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Demand for clerical workers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Typists, filing clerks, secretaries, stenographers, office-machine operators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Handful of women broke stereotype by doing work often reserved for men such as flying airplanes, driving taxis,  and drilling oil wells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1930 10 million women earning wages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Wherever they worked still earned less than men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Men feared job competition and men argued women were temporary workers whose real job was at home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1900-1930 Patterns of discrimination and inequality for women in business world were established</a:t>
            </a:r>
          </a:p>
        </p:txBody>
      </p:sp>
    </p:spTree>
    <p:extLst>
      <p:ext uri="{BB962C8B-B14F-4D97-AF65-F5344CB8AC3E}">
        <p14:creationId xmlns:p14="http://schemas.microsoft.com/office/powerpoint/2010/main" val="2528982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3090" y="2875721"/>
            <a:ext cx="426720" cy="755375"/>
          </a:xfrm>
        </p:spPr>
        <p:txBody>
          <a:bodyPr>
            <a:normAutofit/>
          </a:bodyPr>
          <a:lstStyle/>
          <a:p>
            <a:r>
              <a:rPr lang="en-US" dirty="0"/>
              <a:t>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2260" y="5561705"/>
            <a:ext cx="11029615" cy="60055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 young woman working as a secretary in the 1920s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252" y="807843"/>
            <a:ext cx="7562684" cy="378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835488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TM03457464[[fn=Dividend]]</Template>
  <TotalTime>254</TotalTime>
  <Words>849</Words>
  <Application>Microsoft Office PowerPoint</Application>
  <PresentationFormat>Widescreen</PresentationFormat>
  <Paragraphs>90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NSimSun</vt:lpstr>
      <vt:lpstr>Algerian</vt:lpstr>
      <vt:lpstr>Baskerville Old Face</vt:lpstr>
      <vt:lpstr>Bell MT</vt:lpstr>
      <vt:lpstr>Bodoni MT Black</vt:lpstr>
      <vt:lpstr>Gill Sans MT</vt:lpstr>
      <vt:lpstr>Rockwell Condensed</vt:lpstr>
      <vt:lpstr>Wingdings</vt:lpstr>
      <vt:lpstr>Wingdings 2</vt:lpstr>
      <vt:lpstr>Dividend</vt:lpstr>
      <vt:lpstr>Chapter 13 Section 2:</vt:lpstr>
      <vt:lpstr>Overview</vt:lpstr>
      <vt:lpstr>Young Women Change the Rules</vt:lpstr>
      <vt:lpstr>The Flapper</vt:lpstr>
      <vt:lpstr>.</vt:lpstr>
      <vt:lpstr>The Double Standard</vt:lpstr>
      <vt:lpstr> Women Shed Old Roles at Home and at Work</vt:lpstr>
      <vt:lpstr>New Work Opportunities</vt:lpstr>
      <vt:lpstr>.</vt:lpstr>
      <vt:lpstr>The Changing Family I</vt:lpstr>
      <vt:lpstr>PowerPoint Presentation</vt:lpstr>
      <vt:lpstr>The Changing Family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 – Section 2</dc:title>
  <dc:creator>Ola Hadi</dc:creator>
  <cp:lastModifiedBy>Ola Hadi</cp:lastModifiedBy>
  <cp:revision>17</cp:revision>
  <dcterms:created xsi:type="dcterms:W3CDTF">2017-01-27T20:40:16Z</dcterms:created>
  <dcterms:modified xsi:type="dcterms:W3CDTF">2017-02-06T17:03:29Z</dcterms:modified>
</cp:coreProperties>
</file>